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3" r:id="rId1"/>
  </p:sldMasterIdLst>
  <p:notesMasterIdLst>
    <p:notesMasterId r:id="rId24"/>
  </p:notesMasterIdLst>
  <p:sldIdLst>
    <p:sldId id="281" r:id="rId2"/>
    <p:sldId id="275" r:id="rId3"/>
    <p:sldId id="283" r:id="rId4"/>
    <p:sldId id="257" r:id="rId5"/>
    <p:sldId id="282" r:id="rId6"/>
    <p:sldId id="256" r:id="rId7"/>
    <p:sldId id="259" r:id="rId8"/>
    <p:sldId id="260" r:id="rId9"/>
    <p:sldId id="277" r:id="rId10"/>
    <p:sldId id="264" r:id="rId11"/>
    <p:sldId id="291" r:id="rId12"/>
    <p:sldId id="292" r:id="rId13"/>
    <p:sldId id="284" r:id="rId14"/>
    <p:sldId id="285" r:id="rId15"/>
    <p:sldId id="286" r:id="rId16"/>
    <p:sldId id="287" r:id="rId17"/>
    <p:sldId id="293" r:id="rId18"/>
    <p:sldId id="288" r:id="rId19"/>
    <p:sldId id="278" r:id="rId20"/>
    <p:sldId id="279" r:id="rId21"/>
    <p:sldId id="272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-3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8935-30CB-47BF-8589-449203AFCA29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63FD9-03E9-44E3-ADF9-0F99814E33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56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63FD9-03E9-44E3-ADF9-0F99814E333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68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5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8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03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430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590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77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31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54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17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90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6086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1783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6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0470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5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70ECC-C0A3-48AB-B1D1-6D5D8C712CB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BF536D2-B694-4216-9530-E00F3C0D7C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95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  <p:sldLayoutId id="2147484008" r:id="rId15"/>
    <p:sldLayoutId id="21474840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://img-fotki.yandex.ru/get/5309/89635038.55a/0_6d213_1f880a02_XL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36498">
            <a:off x="1055901" y="371378"/>
            <a:ext cx="2968223" cy="30743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rgbClr val="00B0F0">
                <a:alpha val="4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94839" y="465993"/>
            <a:ext cx="6293222" cy="335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Моя </a:t>
            </a:r>
            <a:endParaRPr lang="ru-RU" sz="60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sz="60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золотая </a:t>
            </a:r>
            <a:r>
              <a:rPr lang="ru-RU" sz="60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библиотека</a:t>
            </a:r>
            <a:r>
              <a:rPr lang="ru-RU" sz="60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60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6000" b="1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2" descr="http://img-fotki.yandex.ru/get/5309/89635038.55a/0_6d213_1f880a02_X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474" y="4031763"/>
            <a:ext cx="3411537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инструкция по профилактике и борьбе вирусным гастроэнтеритом свиней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845" y="3922406"/>
            <a:ext cx="52038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Школа двери распахн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8277" y="6139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9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005" y="29094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Заморочки из </a:t>
            </a:r>
            <a:r>
              <a:rPr lang="ru-RU" dirty="0" smtClean="0"/>
              <a:t>бочки 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200" dirty="0" smtClean="0"/>
              <a:t>Конкурс капитанов)</a:t>
            </a:r>
            <a:endParaRPr lang="ru-RU" sz="3200" dirty="0"/>
          </a:p>
        </p:txBody>
      </p:sp>
      <p:pic>
        <p:nvPicPr>
          <p:cNvPr id="2050" name="Picture 2" descr="http://mostylib.by/wp-content/uploads/%D0%97%D0%B0%D0%BC%D0%BE%D1%80%D0%BE%D1%87%D0%BA%D0%B8-%D0%B8%D0%B7-%D0%B1%D0%BE%D1%87%D0%BA%D0%B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283" y="1939635"/>
            <a:ext cx="4962112" cy="44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976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Танцующие утята</a:t>
            </a:r>
            <a:endParaRPr lang="en-US" sz="4000" dirty="0"/>
          </a:p>
        </p:txBody>
      </p:sp>
      <p:pic>
        <p:nvPicPr>
          <p:cNvPr id="4" name="Танец маленьких утят. Мультик _ Duck dance song. Наше_всё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224" y="1188893"/>
            <a:ext cx="9684327" cy="54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103" y="565638"/>
            <a:ext cx="8596668" cy="1320800"/>
          </a:xfrm>
        </p:spPr>
        <p:txBody>
          <a:bodyPr/>
          <a:lstStyle/>
          <a:p>
            <a:r>
              <a:rPr lang="ru-RU" b="1" dirty="0"/>
              <a:t>Конкурс   «Как меня зовут</a:t>
            </a:r>
            <a:r>
              <a:rPr lang="ru-RU" b="1" dirty="0" smtClean="0"/>
              <a:t>?»</a:t>
            </a:r>
            <a:br>
              <a:rPr lang="ru-RU" b="1" dirty="0" smtClean="0"/>
            </a:br>
            <a:r>
              <a:rPr lang="ru-RU" b="1" dirty="0"/>
              <a:t>(Узнать героя по описанию) 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528" y="1997121"/>
            <a:ext cx="5195454" cy="461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103" y="565638"/>
            <a:ext cx="8596668" cy="1320800"/>
          </a:xfrm>
        </p:spPr>
        <p:txBody>
          <a:bodyPr/>
          <a:lstStyle/>
          <a:p>
            <a:r>
              <a:rPr lang="ru-RU" b="1" dirty="0"/>
              <a:t>Конкурс   «Как меня зовут</a:t>
            </a:r>
            <a:r>
              <a:rPr lang="ru-RU" b="1" dirty="0" smtClean="0"/>
              <a:t>?»</a:t>
            </a:r>
            <a:br>
              <a:rPr lang="ru-RU" b="1" dirty="0" smtClean="0"/>
            </a:br>
            <a:r>
              <a:rPr lang="ru-RU" b="1" dirty="0"/>
              <a:t>(Узнать героя по описанию)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90"/>
            <a:ext cx="8721643" cy="2006964"/>
          </a:xfrm>
        </p:spPr>
        <p:txBody>
          <a:bodyPr/>
          <a:lstStyle/>
          <a:p>
            <a:r>
              <a:rPr lang="ru-RU" dirty="0"/>
              <a:t> Он почти весь состоял из головы - как будто морда на четырех ножках, и морда эта вся состояла из пасти, а пасть из зубов. Он на меня оскалился, и я увидел, что у него полон рот белых и острых, как гвозди, зубов. Тело было маленькое, с редкой бурой шерстью, как щетина, и сзади крысиный хвостик</a:t>
            </a:r>
            <a:endParaRPr lang="en-US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14772" y="4352807"/>
            <a:ext cx="237066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Волчишка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2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103" y="565638"/>
            <a:ext cx="8596668" cy="1320800"/>
          </a:xfrm>
        </p:spPr>
        <p:txBody>
          <a:bodyPr/>
          <a:lstStyle/>
          <a:p>
            <a:r>
              <a:rPr lang="ru-RU" b="1" dirty="0"/>
              <a:t>Конкурс   «Как меня зовут</a:t>
            </a:r>
            <a:r>
              <a:rPr lang="ru-RU" b="1" dirty="0" smtClean="0"/>
              <a:t>?»</a:t>
            </a:r>
            <a:br>
              <a:rPr lang="ru-RU" b="1" dirty="0" smtClean="0"/>
            </a:br>
            <a:r>
              <a:rPr lang="ru-RU" b="1" dirty="0"/>
              <a:t>(Узнать героя по описанию)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90"/>
            <a:ext cx="8721643" cy="2006964"/>
          </a:xfrm>
        </p:spPr>
        <p:txBody>
          <a:bodyPr/>
          <a:lstStyle/>
          <a:p>
            <a:r>
              <a:rPr lang="ru-RU" dirty="0"/>
              <a:t>Если на лапки встанет, то не больше </a:t>
            </a:r>
            <a:r>
              <a:rPr lang="ru-RU" dirty="0" err="1"/>
              <a:t>полуаршина</a:t>
            </a:r>
            <a:r>
              <a:rPr lang="ru-RU" dirty="0"/>
              <a:t>.  Мордочка сморщенная,  старушечья,  а  глазки живые,  </a:t>
            </a:r>
            <a:r>
              <a:rPr lang="ru-RU" dirty="0" smtClean="0"/>
              <a:t>блестящие. Шерсть </a:t>
            </a:r>
            <a:r>
              <a:rPr lang="ru-RU" dirty="0"/>
              <a:t>на ней рыжая,  а  лапки черные.  Как будто человечьи руки в перчатках  черных. На ней был надет синий жилет.</a:t>
            </a:r>
          </a:p>
          <a:p>
            <a:endParaRPr lang="en-US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696026" y="4441706"/>
            <a:ext cx="420825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rgbClr val="FFC000"/>
                </a:solidFill>
              </a:rPr>
              <a:t>Обезьянка Яшка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1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103" y="565638"/>
            <a:ext cx="8596668" cy="1320800"/>
          </a:xfrm>
        </p:spPr>
        <p:txBody>
          <a:bodyPr/>
          <a:lstStyle/>
          <a:p>
            <a:r>
              <a:rPr lang="ru-RU" b="1" dirty="0"/>
              <a:t>Конкурс   «Как меня зовут</a:t>
            </a:r>
            <a:r>
              <a:rPr lang="ru-RU" b="1" dirty="0" smtClean="0"/>
              <a:t>?»</a:t>
            </a:r>
            <a:br>
              <a:rPr lang="ru-RU" b="1" dirty="0" smtClean="0"/>
            </a:br>
            <a:r>
              <a:rPr lang="ru-RU" b="1" dirty="0"/>
              <a:t>(Узнать героя по описанию)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90"/>
            <a:ext cx="8721643" cy="2006964"/>
          </a:xfrm>
        </p:spPr>
        <p:txBody>
          <a:bodyPr/>
          <a:lstStyle/>
          <a:p>
            <a:r>
              <a:rPr lang="ru-RU" dirty="0"/>
              <a:t> И в тот же миг она просунула голову меж задних лап, разинула  пасть, громко каркнула, а хвост  - громадный пушистый хвост – поставила вверх столбом, и он стал как ламповый ежик, что стекла чистят. В одно мгновение она обратилась в непонятное, невиданное чудище</a:t>
            </a:r>
            <a:endParaRPr lang="en-US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14772" y="4352807"/>
            <a:ext cx="237066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Мангуста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0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103" y="565638"/>
            <a:ext cx="8596668" cy="1320800"/>
          </a:xfrm>
        </p:spPr>
        <p:txBody>
          <a:bodyPr/>
          <a:lstStyle/>
          <a:p>
            <a:r>
              <a:rPr lang="ru-RU" b="1" dirty="0"/>
              <a:t>Конкурс   «Как меня зовут</a:t>
            </a:r>
            <a:r>
              <a:rPr lang="ru-RU" b="1" dirty="0" smtClean="0"/>
              <a:t>?»</a:t>
            </a:r>
            <a:br>
              <a:rPr lang="ru-RU" b="1" dirty="0" smtClean="0"/>
            </a:br>
            <a:r>
              <a:rPr lang="ru-RU" b="1" dirty="0"/>
              <a:t>(Узнать героя по описанию)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90"/>
            <a:ext cx="8721643" cy="2006964"/>
          </a:xfrm>
        </p:spPr>
        <p:txBody>
          <a:bodyPr/>
          <a:lstStyle/>
          <a:p>
            <a:r>
              <a:rPr lang="ru-RU" dirty="0"/>
              <a:t> Но на пароходе у нас был свой давнишний хозяин на палубе.  Громадный, откормленный, в медном ошейнике. Он важно ходил по палубе, когда было сухо. Сухо было и в этот день. И солнце поднялось над самой мачтой. Он вышел из кухни, поглядел, все ли в порядке</a:t>
            </a:r>
            <a:endParaRPr lang="en-US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14772" y="4352807"/>
            <a:ext cx="330265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кот Васька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215163"/>
              </p:ext>
            </p:extLst>
          </p:nvPr>
        </p:nvGraphicFramePr>
        <p:xfrm>
          <a:off x="661004" y="2660072"/>
          <a:ext cx="8596308" cy="3503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359">
                  <a:extLst>
                    <a:ext uri="{9D8B030D-6E8A-4147-A177-3AD203B41FA5}">
                      <a16:colId xmlns:a16="http://schemas.microsoft.com/office/drawing/2014/main" xmlns="" val="3255727505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1914064898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4187226313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3925661951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2908092924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3715269746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3517449012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2971810575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2515846756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1742562648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2409150827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1023850405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Ц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965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Д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9150232"/>
                  </a:ext>
                </a:extLst>
              </a:tr>
              <a:tr h="42718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Ё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033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М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Г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2121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6086099"/>
                  </a:ext>
                </a:extLst>
              </a:tr>
              <a:tr h="39439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Ю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Х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4537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Й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Ъ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162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Ш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1424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Ь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4698299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02025" y="11083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«Зашифрованные герои»</a:t>
            </a:r>
            <a:endParaRPr lang="en-US" sz="48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32407" y="1334654"/>
            <a:ext cx="7053502" cy="859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Найдите персонажей рассказов Б. Житкова и М. Зощенко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926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«Зашифрованные герои»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Ответ</a:t>
            </a:r>
            <a:endParaRPr lang="en-US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190563"/>
              </p:ext>
            </p:extLst>
          </p:nvPr>
        </p:nvGraphicFramePr>
        <p:xfrm>
          <a:off x="677694" y="2175163"/>
          <a:ext cx="8596308" cy="3503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359">
                  <a:extLst>
                    <a:ext uri="{9D8B030D-6E8A-4147-A177-3AD203B41FA5}">
                      <a16:colId xmlns:a16="http://schemas.microsoft.com/office/drawing/2014/main" xmlns="" val="3255727505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1914064898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4187226313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3925661951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2908092924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3715269746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3517449012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2971810575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2515846756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1742562648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2409150827"/>
                    </a:ext>
                  </a:extLst>
                </a:gridCol>
                <a:gridCol w="716359">
                  <a:extLst>
                    <a:ext uri="{9D8B030D-6E8A-4147-A177-3AD203B41FA5}">
                      <a16:colId xmlns:a16="http://schemas.microsoft.com/office/drawing/2014/main" xmlns="" val="1023850405"/>
                    </a:ext>
                  </a:extLst>
                </a:gridCol>
              </a:tblGrid>
              <a:tr h="45720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В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Ш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965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Б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Е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З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Ь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Я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К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9150232"/>
                  </a:ext>
                </a:extLst>
              </a:tr>
              <a:tr h="42718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П</a:t>
                      </a:r>
                      <a:endParaRPr lang="en-US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Р</a:t>
                      </a:r>
                      <a:endParaRPr lang="en-US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С</a:t>
                      </a:r>
                      <a:endParaRPr lang="en-US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Ё</a:t>
                      </a:r>
                      <a:endParaRPr lang="en-US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К</a:t>
                      </a:r>
                      <a:endParaRPr lang="en-US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</a:t>
                      </a:r>
                      <a:endParaRPr lang="en-US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033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Ч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F0"/>
                          </a:solidFill>
                        </a:rPr>
                        <a:t>П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М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Г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Т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Л</a:t>
                      </a:r>
                      <a:endParaRPr lang="en-US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2121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F0"/>
                          </a:solidFill>
                        </a:rPr>
                        <a:t>Т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У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Б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О</a:t>
                      </a:r>
                      <a:endParaRPr lang="en-US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6086099"/>
                  </a:ext>
                </a:extLst>
              </a:tr>
              <a:tr h="39439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F0"/>
                          </a:solidFill>
                        </a:rPr>
                        <a:t>И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М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Е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4537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Ь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F0"/>
                          </a:solidFill>
                        </a:rPr>
                        <a:t>Ч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Н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Л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К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162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F0"/>
                          </a:solidFill>
                        </a:rPr>
                        <a:t>К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К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О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1424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F0"/>
                          </a:solidFill>
                        </a:rPr>
                        <a:t>А</a:t>
                      </a:r>
                      <a:endParaRPr lang="en-US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Я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А</a:t>
                      </a:r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Т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Л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У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4698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56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9984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Зоосад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314" name="Picture 2" descr="http://www.mamadaika.ru/khabarovsk/images/articles/large/Zoosad_Priamurskiy_Sysoeva_Habarovs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777" y="936976"/>
            <a:ext cx="7061782" cy="544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315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6617" y="-13854"/>
            <a:ext cx="8911687" cy="15771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/>
              <a:t>I </a:t>
            </a:r>
            <a:r>
              <a:rPr lang="ru-RU" sz="5300" dirty="0" smtClean="0"/>
              <a:t>блок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dirty="0" smtClean="0"/>
              <a:t>«Природа и мы»</a:t>
            </a:r>
            <a:endParaRPr lang="ru-RU" sz="5400" dirty="0"/>
          </a:p>
        </p:txBody>
      </p:sp>
      <p:pic>
        <p:nvPicPr>
          <p:cNvPr id="4" name="70._Paul_Mauriat_-_Alouette_[mp3pulse.ru]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6582" y="6152051"/>
            <a:ext cx="609600" cy="609600"/>
          </a:xfrm>
        </p:spPr>
      </p:pic>
      <p:pic>
        <p:nvPicPr>
          <p:cNvPr id="5" name="Picture 2" descr="Картинки по запросу Природа и м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002" y="1577196"/>
            <a:ext cx="8353990" cy="501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50182" y="196814"/>
            <a:ext cx="6096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«Пойми живой язык природы.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algn="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скажешь ты: Прекрасен мир!»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algn="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Пришвин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903" y="460131"/>
            <a:ext cx="8596668" cy="1320800"/>
          </a:xfrm>
        </p:spPr>
        <p:txBody>
          <a:bodyPr/>
          <a:lstStyle/>
          <a:p>
            <a:r>
              <a:rPr lang="ru-RU" sz="4400" dirty="0" smtClean="0"/>
              <a:t>Ответы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7161" y="706868"/>
            <a:ext cx="7649308" cy="4955378"/>
          </a:xfrm>
        </p:spPr>
        <p:txBody>
          <a:bodyPr>
            <a:noAutofit/>
          </a:bodyPr>
          <a:lstStyle/>
          <a:p>
            <a:r>
              <a:rPr lang="ru-RU" dirty="0" smtClean="0"/>
              <a:t>Знает  </a:t>
            </a:r>
            <a:r>
              <a:rPr lang="ru-RU" b="1" u="sng" dirty="0" smtClean="0"/>
              <a:t>кошка</a:t>
            </a:r>
            <a:r>
              <a:rPr lang="ru-RU" u="sng" dirty="0" smtClean="0"/>
              <a:t>,  </a:t>
            </a:r>
            <a:r>
              <a:rPr lang="ru-RU" dirty="0" smtClean="0"/>
              <a:t>чьё мясо съела.</a:t>
            </a:r>
          </a:p>
          <a:p>
            <a:endParaRPr lang="ru-RU" dirty="0" smtClean="0"/>
          </a:p>
          <a:p>
            <a:r>
              <a:rPr lang="ru-RU" dirty="0" smtClean="0"/>
              <a:t>Его хоть мой, хоть не мой, а он всё равно в грязь лезет. (</a:t>
            </a:r>
            <a:r>
              <a:rPr lang="ru-RU" b="1" u="sng" dirty="0" smtClean="0"/>
              <a:t>Поросёнок</a:t>
            </a:r>
            <a:r>
              <a:rPr lang="ru-RU" u="sng" dirty="0" smtClean="0"/>
              <a:t>)</a:t>
            </a:r>
          </a:p>
          <a:p>
            <a:endParaRPr lang="ru-RU" u="sng" dirty="0" smtClean="0"/>
          </a:p>
          <a:p>
            <a:r>
              <a:rPr lang="ru-RU" dirty="0" smtClean="0"/>
              <a:t>Крутится, как </a:t>
            </a:r>
            <a:r>
              <a:rPr lang="ru-RU" b="1" u="sng" dirty="0" smtClean="0"/>
              <a:t>белка</a:t>
            </a:r>
            <a:r>
              <a:rPr lang="ru-RU" u="sng" dirty="0" smtClean="0"/>
              <a:t> </a:t>
            </a:r>
            <a:r>
              <a:rPr lang="ru-RU" dirty="0" smtClean="0"/>
              <a:t>в колесе.</a:t>
            </a:r>
          </a:p>
          <a:p>
            <a:endParaRPr lang="ru-RU" dirty="0" smtClean="0"/>
          </a:p>
          <a:p>
            <a:r>
              <a:rPr lang="ru-RU" dirty="0" smtClean="0"/>
              <a:t>У каждой </a:t>
            </a:r>
            <a:r>
              <a:rPr lang="ru-RU" b="1" u="sng" dirty="0" smtClean="0"/>
              <a:t>пташки</a:t>
            </a:r>
            <a:r>
              <a:rPr lang="ru-RU" dirty="0" smtClean="0"/>
              <a:t> свои замашки.</a:t>
            </a:r>
          </a:p>
          <a:p>
            <a:endParaRPr lang="ru-RU" dirty="0" smtClean="0"/>
          </a:p>
          <a:p>
            <a:r>
              <a:rPr lang="ru-RU" b="1" u="sng" dirty="0" smtClean="0"/>
              <a:t>Волков</a:t>
            </a:r>
            <a:r>
              <a:rPr lang="ru-RU" dirty="0" smtClean="0"/>
              <a:t> бояться -  в лес не ходить</a:t>
            </a:r>
          </a:p>
          <a:p>
            <a:endParaRPr lang="ru-RU" dirty="0" smtClean="0"/>
          </a:p>
          <a:p>
            <a:r>
              <a:rPr lang="ru-RU" dirty="0" smtClean="0"/>
              <a:t>Громко все над ним хохочут,</a:t>
            </a:r>
          </a:p>
          <a:p>
            <a:pPr>
              <a:buNone/>
            </a:pPr>
            <a:r>
              <a:rPr lang="ru-RU" dirty="0" smtClean="0"/>
              <a:t>      Отвечает он поклоном.</a:t>
            </a:r>
          </a:p>
          <a:p>
            <a:pPr>
              <a:buNone/>
            </a:pPr>
            <a:r>
              <a:rPr lang="ru-RU" dirty="0" smtClean="0"/>
              <a:t>      На арене, как цветочек,</a:t>
            </a:r>
          </a:p>
          <a:p>
            <a:pPr>
              <a:buNone/>
            </a:pPr>
            <a:r>
              <a:rPr lang="ru-RU" dirty="0" smtClean="0"/>
              <a:t>      Разноцветный, яркий </a:t>
            </a:r>
            <a:r>
              <a:rPr lang="ru-RU" b="1" u="sng" dirty="0" smtClean="0"/>
              <a:t>клоун</a:t>
            </a:r>
            <a:r>
              <a:rPr lang="ru-RU" u="sng" dirty="0" smtClean="0"/>
              <a:t>.</a:t>
            </a: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0534" y="270182"/>
            <a:ext cx="4914574" cy="2080846"/>
          </a:xfrm>
        </p:spPr>
        <p:txBody>
          <a:bodyPr>
            <a:noAutofit/>
          </a:bodyPr>
          <a:lstStyle/>
          <a:p>
            <a:r>
              <a:rPr lang="ru-RU" sz="4000" dirty="0" smtClean="0"/>
              <a:t>Подведение итогов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Награждение</a:t>
            </a:r>
            <a:endParaRPr lang="ru-RU" sz="4000" dirty="0"/>
          </a:p>
        </p:txBody>
      </p:sp>
      <p:pic>
        <p:nvPicPr>
          <p:cNvPr id="7172" name="Picture 4" descr="https://ds04.infourok.ru/uploads/ex/0afa/000ffd01-c35a4653/hello_html_m7f7c09bd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186" y="2576945"/>
            <a:ext cx="2151006" cy="39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vatars.mds.yandex.net/get-pdb/1616117/3c9750c3-c80f-4ead-9fee-060e72c4240b/s1200?webp=fal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977" y="270182"/>
            <a:ext cx="2355861" cy="27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723" y="2321885"/>
            <a:ext cx="3618168" cy="428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Земля - наш дом. - Tamara Ckonstantinovna Sidorenck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238" y="219075"/>
            <a:ext cx="8511933" cy="638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meshariki_pin_kod_Eto_zelenaya_planeta_(mp3fm.top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354" y="6123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1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2.bp.blogspot.com/-Y4Q1_y65X-U/XNlaJLqbJ-I/AAAAAAAACeo/AbwxFRUEWmMVnYTvitosT8uttjPS_I9qQCLcBGAs/s1600/reading-emoj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18" y="4480039"/>
            <a:ext cx="2283556" cy="19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988" y="65356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/>
              <a:t>Команды</a:t>
            </a:r>
            <a:endParaRPr lang="en-US" sz="7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9574" y="2336434"/>
            <a:ext cx="8596668" cy="388077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3</a:t>
            </a:r>
            <a:r>
              <a:rPr lang="ru-RU" sz="4000" dirty="0" smtClean="0"/>
              <a:t> </a:t>
            </a:r>
            <a:r>
              <a:rPr lang="ru-RU" sz="4000" dirty="0"/>
              <a:t>«А» - </a:t>
            </a:r>
            <a:r>
              <a:rPr lang="ru-RU" sz="4000" dirty="0" smtClean="0"/>
              <a:t>«Академики»</a:t>
            </a:r>
            <a:endParaRPr lang="ru-RU" sz="4000" dirty="0"/>
          </a:p>
          <a:p>
            <a:r>
              <a:rPr lang="en-US" sz="4000" dirty="0" smtClean="0"/>
              <a:t>3</a:t>
            </a:r>
            <a:r>
              <a:rPr lang="ru-RU" sz="4000" dirty="0" smtClean="0"/>
              <a:t> </a:t>
            </a:r>
            <a:r>
              <a:rPr lang="ru-RU" sz="4000" dirty="0"/>
              <a:t>«Б» - </a:t>
            </a:r>
            <a:r>
              <a:rPr lang="ru-RU" sz="4000" dirty="0" smtClean="0"/>
              <a:t>«</a:t>
            </a:r>
            <a:r>
              <a:rPr lang="ru-RU" sz="4000" dirty="0" err="1" smtClean="0"/>
              <a:t>Буквоежки</a:t>
            </a:r>
            <a:r>
              <a:rPr lang="ru-RU" sz="4000" dirty="0" smtClean="0"/>
              <a:t>»</a:t>
            </a:r>
            <a:endParaRPr lang="ru-RU" sz="4000" dirty="0"/>
          </a:p>
          <a:p>
            <a:r>
              <a:rPr lang="en-US" sz="4000" dirty="0" smtClean="0"/>
              <a:t>3</a:t>
            </a:r>
            <a:r>
              <a:rPr lang="ru-RU" sz="4000" dirty="0" smtClean="0"/>
              <a:t> </a:t>
            </a:r>
            <a:r>
              <a:rPr lang="ru-RU" sz="4000" dirty="0"/>
              <a:t>«В» - </a:t>
            </a:r>
            <a:r>
              <a:rPr lang="ru-RU" sz="4000" dirty="0" smtClean="0"/>
              <a:t>«</a:t>
            </a:r>
            <a:r>
              <a:rPr lang="ru-RU" sz="4000" dirty="0" err="1" smtClean="0"/>
              <a:t>Супервешки</a:t>
            </a:r>
            <a:r>
              <a:rPr lang="ru-RU" sz="4000" dirty="0" smtClean="0"/>
              <a:t>»</a:t>
            </a:r>
            <a:endParaRPr lang="ru-RU" sz="4000" dirty="0"/>
          </a:p>
          <a:p>
            <a:r>
              <a:rPr lang="en-US" sz="4000" dirty="0" smtClean="0"/>
              <a:t>3</a:t>
            </a:r>
            <a:r>
              <a:rPr lang="ru-RU" sz="4000" dirty="0" smtClean="0"/>
              <a:t> </a:t>
            </a:r>
            <a:r>
              <a:rPr lang="ru-RU" sz="4000" dirty="0"/>
              <a:t>«Г»  - </a:t>
            </a:r>
            <a:r>
              <a:rPr lang="ru-RU" sz="4000" dirty="0" smtClean="0"/>
              <a:t>«Учёные совята»</a:t>
            </a:r>
            <a:endParaRPr lang="en-US" sz="4000" dirty="0"/>
          </a:p>
        </p:txBody>
      </p:sp>
      <p:pic>
        <p:nvPicPr>
          <p:cNvPr id="4098" name="Picture 2" descr="https://avatars.mds.yandex.net/get-pdb/1581559/4445325d-b830-4ee3-be94-36776f59f7f0/s37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476" y="4211720"/>
            <a:ext cx="2243595" cy="22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18" y="385636"/>
            <a:ext cx="2535443" cy="1856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94371" y="385636"/>
            <a:ext cx="1712690" cy="17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2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541" y="311639"/>
            <a:ext cx="8596668" cy="1320800"/>
          </a:xfrm>
        </p:spPr>
        <p:txBody>
          <a:bodyPr/>
          <a:lstStyle/>
          <a:p>
            <a:r>
              <a:rPr lang="ru-RU" dirty="0" smtClean="0"/>
              <a:t>Правила работы в группе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008" y="1632439"/>
            <a:ext cx="8915400" cy="4566138"/>
          </a:xfrm>
        </p:spPr>
        <p:txBody>
          <a:bodyPr>
            <a:noAutofit/>
          </a:bodyPr>
          <a:lstStyle/>
          <a:p>
            <a:pPr marL="365760" indent="-365760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Внимательно выслушайте задание.</a:t>
            </a:r>
          </a:p>
          <a:p>
            <a:pPr marL="365760" indent="-365760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Обсудите мнение каждого, внимательно слушая того, кто говорит;</a:t>
            </a:r>
          </a:p>
          <a:p>
            <a:pPr marL="365760" indent="-365760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Умейте спокойно договориться;</a:t>
            </a:r>
          </a:p>
          <a:p>
            <a:pPr marL="365760" indent="-365760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Примите коллективное решение;</a:t>
            </a:r>
          </a:p>
          <a:p>
            <a:pPr marL="365760" indent="-365760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Выберите того, кто будет отвечать;</a:t>
            </a:r>
          </a:p>
          <a:p>
            <a:pPr marL="365760" indent="-365760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Цените время;</a:t>
            </a:r>
          </a:p>
          <a:p>
            <a:pPr marL="365760" indent="-365760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Обсуждение организуйте корректно, не мешая работе других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336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291" y="293900"/>
            <a:ext cx="8596668" cy="13510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Конкурс    «Сопоставить автора и название произведения</a:t>
            </a:r>
            <a:r>
              <a:rPr lang="ru-RU" sz="4000" dirty="0"/>
              <a:t>»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671" y="2836132"/>
            <a:ext cx="4606843" cy="3880773"/>
          </a:xfrm>
        </p:spPr>
        <p:txBody>
          <a:bodyPr/>
          <a:lstStyle/>
          <a:p>
            <a:r>
              <a:rPr lang="ru-RU" sz="2400" dirty="0"/>
              <a:t>Житков Борис </a:t>
            </a:r>
            <a:r>
              <a:rPr lang="ru-RU" sz="2400" dirty="0" smtClean="0"/>
              <a:t>Степанович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«Как слон спас хозяина от тигра»</a:t>
            </a:r>
          </a:p>
          <a:p>
            <a:pPr marL="0" indent="0">
              <a:buNone/>
            </a:pPr>
            <a:r>
              <a:rPr lang="ru-RU" dirty="0" smtClean="0"/>
              <a:t>«Про волка»</a:t>
            </a:r>
          </a:p>
          <a:p>
            <a:pPr marL="0" indent="0">
              <a:buNone/>
            </a:pPr>
            <a:r>
              <a:rPr lang="ru-RU" dirty="0" smtClean="0"/>
              <a:t>«Мангуста»</a:t>
            </a:r>
          </a:p>
          <a:p>
            <a:pPr marL="0" indent="0">
              <a:buNone/>
            </a:pPr>
            <a:r>
              <a:rPr lang="ru-RU" dirty="0" smtClean="0"/>
              <a:t>«Про обезьянку»</a:t>
            </a:r>
            <a:endParaRPr lang="ru-RU" dirty="0"/>
          </a:p>
          <a:p>
            <a:endParaRPr lang="en-US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067625" y="2836131"/>
            <a:ext cx="484130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Зощенко Михаил Михайлович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«Умная птичка»</a:t>
            </a:r>
          </a:p>
          <a:p>
            <a:pPr marL="0" indent="0">
              <a:buNone/>
            </a:pPr>
            <a:r>
              <a:rPr lang="ru-RU" dirty="0" smtClean="0"/>
              <a:t>«Сравнительно умная кошка»</a:t>
            </a:r>
          </a:p>
          <a:p>
            <a:pPr marL="0" indent="0">
              <a:buNone/>
            </a:pPr>
            <a:r>
              <a:rPr lang="ru-RU" dirty="0" smtClean="0"/>
              <a:t>«Глупый вор и умный поросенок»</a:t>
            </a:r>
          </a:p>
          <a:p>
            <a:pPr marL="0" indent="0">
              <a:buNone/>
            </a:pPr>
            <a:r>
              <a:rPr lang="ru-RU" dirty="0" smtClean="0"/>
              <a:t>«Умная белка»</a:t>
            </a:r>
          </a:p>
          <a:p>
            <a:pPr marL="0" indent="0">
              <a:buNone/>
            </a:pPr>
            <a:r>
              <a:rPr lang="ru-RU" dirty="0" smtClean="0"/>
              <a:t>«В гостях у клоуна»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53180" y="1804927"/>
            <a:ext cx="8596668" cy="13510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 smtClean="0"/>
              <a:t>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8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Дмитрий Сонов\Desktop\zoshhenko_umnaya_ptich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291" y="1670184"/>
            <a:ext cx="3719582" cy="232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Дмитрий Сонов\Desktop\i_00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343" y="4608649"/>
            <a:ext cx="3490616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69291" y="293900"/>
            <a:ext cx="8596668" cy="13510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 smtClean="0"/>
              <a:t>Конкурс    «Вопрос - ответ</a:t>
            </a:r>
            <a:r>
              <a:rPr lang="ru-RU" sz="4000" dirty="0" smtClean="0"/>
              <a:t>»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Картинки по запросу обезьянка яш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334" y="1411841"/>
            <a:ext cx="461962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837" y="4251461"/>
            <a:ext cx="3048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1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td3.mycdn.me/image?id=876684455380&amp;t=20&amp;plc=WEB&amp;tkn=*4ZLJj5ZdPDNWRGV-N4oH23JiH3Q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2515" y="1182244"/>
            <a:ext cx="4430945" cy="443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328" y="191645"/>
            <a:ext cx="8596668" cy="1320800"/>
          </a:xfrm>
        </p:spPr>
        <p:txBody>
          <a:bodyPr/>
          <a:lstStyle/>
          <a:p>
            <a:r>
              <a:rPr lang="ru-RU" dirty="0" smtClean="0"/>
              <a:t>Конкурс «Литературные сыщики»</a:t>
            </a:r>
            <a:endParaRPr lang="ru-RU" dirty="0"/>
          </a:p>
        </p:txBody>
      </p:sp>
      <p:pic>
        <p:nvPicPr>
          <p:cNvPr id="2052" name="Picture 4" descr="http://www.pereplet.ru/obrazovanie/shkola/knigi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4078" y="4745839"/>
            <a:ext cx="2418540" cy="21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lip.cookdiary.net/sites/default/files/styles/225x120/public/wallpaper/magnifying-clipart/236467/magnifying-clipart-female-detective-236467-2346152.png?itok=IrLhvxX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36" y="1309245"/>
            <a:ext cx="5079278" cy="43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митрий Сонов\Desktop\66741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298" y="488622"/>
            <a:ext cx="2181225" cy="165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Дмитрий Сонов\Desktop\78_bb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519" y="3458813"/>
            <a:ext cx="2763805" cy="226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митрий Сонов\Desktop\bulochk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162" y="3352119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88521" y="2725947"/>
            <a:ext cx="3571336" cy="8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17585" y="6228273"/>
            <a:ext cx="3873260" cy="69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5400136" y="6254151"/>
            <a:ext cx="3476445" cy="8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C:\Users\Дмитрий Сонов\Desktop\150803234846.jpe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744" y="172528"/>
            <a:ext cx="2916530" cy="220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6116128" y="2907102"/>
            <a:ext cx="577969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C:\Users\Дмитрий Сонов\Desktop\38877-54036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8788" y="3019785"/>
            <a:ext cx="23145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8876581" y="5089585"/>
            <a:ext cx="3096883" cy="34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4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митрий Сонов\Desktop\66741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298" y="488622"/>
            <a:ext cx="2181225" cy="165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Дмитрий Сонов\Desktop\78_bb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4519" y="3458813"/>
            <a:ext cx="2763805" cy="226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митрий Сонов\Desktop\bulochk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162" y="3352119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митрий Сонов\Desktop\150803234846.jpe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744" y="172528"/>
            <a:ext cx="2916530" cy="220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митрий Сонов\Desktop\38877-54036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8788" y="3019785"/>
            <a:ext cx="23145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483743" y="2467155"/>
            <a:ext cx="3438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Глупый</a:t>
            </a:r>
            <a:r>
              <a:rPr lang="ru-RU" sz="1200" dirty="0" smtClean="0"/>
              <a:t> </a:t>
            </a:r>
            <a:r>
              <a:rPr lang="ru-RU" sz="1600" dirty="0" smtClean="0"/>
              <a:t>вор и умный поросенок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409426" y="2656936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гостях у клоуна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41872" y="6254151"/>
            <a:ext cx="359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Сравнительно умная кошка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029864" y="5943600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Умная птичка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9480430" y="4856672"/>
            <a:ext cx="228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Умная белка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4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576</TotalTime>
  <Words>722</Words>
  <Application>Microsoft Office PowerPoint</Application>
  <PresentationFormat>Произвольный</PresentationFormat>
  <Paragraphs>259</Paragraphs>
  <Slides>22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Презентация PowerPoint</vt:lpstr>
      <vt:lpstr>I блок «Природа и мы»</vt:lpstr>
      <vt:lpstr>Команды</vt:lpstr>
      <vt:lpstr>Правила работы в группе</vt:lpstr>
      <vt:lpstr>Конкурс    «Сопоставить автора и название произведения» </vt:lpstr>
      <vt:lpstr>Презентация PowerPoint</vt:lpstr>
      <vt:lpstr>Конкурс «Литературные сыщики»</vt:lpstr>
      <vt:lpstr>Презентация PowerPoint</vt:lpstr>
      <vt:lpstr>Презентация PowerPoint</vt:lpstr>
      <vt:lpstr>Заморочки из бочки  (Конкурс капитанов)</vt:lpstr>
      <vt:lpstr>Танцующие утята</vt:lpstr>
      <vt:lpstr>Конкурс   «Как меня зовут?» (Узнать героя по описанию) </vt:lpstr>
      <vt:lpstr>Конкурс   «Как меня зовут?» (Узнать героя по описанию) </vt:lpstr>
      <vt:lpstr>Конкурс   «Как меня зовут?» (Узнать героя по описанию) </vt:lpstr>
      <vt:lpstr>Конкурс   «Как меня зовут?» (Узнать героя по описанию) </vt:lpstr>
      <vt:lpstr>Конкурс   «Как меня зовут?» (Узнать героя по описанию) </vt:lpstr>
      <vt:lpstr>«Зашифрованные герои»</vt:lpstr>
      <vt:lpstr>«Зашифрованные герои» Ответ</vt:lpstr>
      <vt:lpstr>Зоосад  </vt:lpstr>
      <vt:lpstr>Ответы </vt:lpstr>
      <vt:lpstr>Подведение итогов  Награждение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Золотая библиотека</dc:title>
  <dc:creator>Windows User</dc:creator>
  <cp:lastModifiedBy>Надежда</cp:lastModifiedBy>
  <cp:revision>85</cp:revision>
  <dcterms:created xsi:type="dcterms:W3CDTF">2015-11-08T19:07:47Z</dcterms:created>
  <dcterms:modified xsi:type="dcterms:W3CDTF">2022-09-09T11:51:41Z</dcterms:modified>
</cp:coreProperties>
</file>